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4" r:id="rId4"/>
    <p:sldId id="265" r:id="rId5"/>
    <p:sldId id="257" r:id="rId6"/>
    <p:sldId id="258" r:id="rId7"/>
    <p:sldId id="259" r:id="rId8"/>
    <p:sldId id="261" r:id="rId9"/>
    <p:sldId id="262" r:id="rId10"/>
    <p:sldId id="263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335FCE0-11D2-4DCD-B517-CA27C199BAF0}" type="datetimeFigureOut">
              <a:rPr lang="ru-RU" smtClean="0"/>
              <a:pPr/>
              <a:t>24.07.2015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8216413-0EA1-4D7B-A177-1A208236D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FCE0-11D2-4DCD-B517-CA27C199BAF0}" type="datetimeFigureOut">
              <a:rPr lang="ru-RU" smtClean="0"/>
              <a:pPr/>
              <a:t>24.07.2015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16413-0EA1-4D7B-A177-1A208236D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FCE0-11D2-4DCD-B517-CA27C199BAF0}" type="datetimeFigureOut">
              <a:rPr lang="ru-RU" smtClean="0"/>
              <a:pPr/>
              <a:t>24.07.2015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16413-0EA1-4D7B-A177-1A208236D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335FCE0-11D2-4DCD-B517-CA27C199BAF0}" type="datetimeFigureOut">
              <a:rPr lang="ru-RU" smtClean="0"/>
              <a:pPr/>
              <a:t>24.07.2015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8216413-0EA1-4D7B-A177-1A208236D1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335FCE0-11D2-4DCD-B517-CA27C199BAF0}" type="datetimeFigureOut">
              <a:rPr lang="ru-RU" smtClean="0"/>
              <a:pPr/>
              <a:t>24.07.2015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8216413-0EA1-4D7B-A177-1A208236D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FCE0-11D2-4DCD-B517-CA27C199BAF0}" type="datetimeFigureOut">
              <a:rPr lang="ru-RU" smtClean="0"/>
              <a:pPr/>
              <a:t>24.07.2015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16413-0EA1-4D7B-A177-1A208236D1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FCE0-11D2-4DCD-B517-CA27C199BAF0}" type="datetimeFigureOut">
              <a:rPr lang="ru-RU" smtClean="0"/>
              <a:pPr/>
              <a:t>24.07.2015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16413-0EA1-4D7B-A177-1A208236D1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335FCE0-11D2-4DCD-B517-CA27C199BAF0}" type="datetimeFigureOut">
              <a:rPr lang="ru-RU" smtClean="0"/>
              <a:pPr/>
              <a:t>24.07.2015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8216413-0EA1-4D7B-A177-1A208236D1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5FCE0-11D2-4DCD-B517-CA27C199BAF0}" type="datetimeFigureOut">
              <a:rPr lang="ru-RU" smtClean="0"/>
              <a:pPr/>
              <a:t>24.07.2015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216413-0EA1-4D7B-A177-1A208236D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335FCE0-11D2-4DCD-B517-CA27C199BAF0}" type="datetimeFigureOut">
              <a:rPr lang="ru-RU" smtClean="0"/>
              <a:pPr/>
              <a:t>24.07.2015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8216413-0EA1-4D7B-A177-1A208236D1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335FCE0-11D2-4DCD-B517-CA27C199BAF0}" type="datetimeFigureOut">
              <a:rPr lang="ru-RU" smtClean="0"/>
              <a:pPr/>
              <a:t>24.07.2015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8216413-0EA1-4D7B-A177-1A208236D1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335FCE0-11D2-4DCD-B517-CA27C199BAF0}" type="datetimeFigureOut">
              <a:rPr lang="ru-RU" smtClean="0"/>
              <a:pPr/>
              <a:t>24.07.2015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8216413-0EA1-4D7B-A177-1A208236D1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1760" y="1484784"/>
            <a:ext cx="6172200" cy="189436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Главные члены предложения</a:t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>2 класс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6995120" cy="7780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Вставь пропущенное слово</a:t>
            </a:r>
            <a:endParaRPr lang="ru-RU" sz="3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964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/>
              <a:t>Петя                на рыбалку.</a:t>
            </a:r>
            <a:endParaRPr lang="ru-RU" sz="48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67544" y="2852936"/>
            <a:ext cx="8003232" cy="9647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Лида                в</a:t>
            </a:r>
            <a:r>
              <a:rPr kumimoji="0" lang="ru-RU" sz="4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магазин.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395536" y="4221088"/>
            <a:ext cx="8352928" cy="1440160"/>
          </a:xfrm>
          <a:prstGeom prst="rect">
            <a:avLst/>
          </a:prstGeom>
        </p:spPr>
        <p:txBody>
          <a:bodyPr vert="horz">
            <a:normAutofit fontScale="250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                 пятёрку по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математике</a:t>
            </a:r>
            <a:r>
              <a:rPr kumimoji="0" lang="ru-RU" sz="4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5805264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пошёл</a:t>
            </a:r>
            <a:endParaRPr lang="ru-RU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2987824" y="5877272"/>
            <a:ext cx="2448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пошла</a:t>
            </a:r>
            <a:endParaRPr lang="ru-RU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6012160" y="5877272"/>
            <a:ext cx="28083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получил</a:t>
            </a:r>
            <a:endParaRPr lang="ru-RU" sz="4400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611560" y="2420888"/>
            <a:ext cx="151216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39552" y="3789040"/>
            <a:ext cx="151216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51520" y="4941168"/>
            <a:ext cx="79208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339752" y="2420888"/>
            <a:ext cx="21602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339752" y="2564904"/>
            <a:ext cx="21602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339752" y="3789040"/>
            <a:ext cx="21602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339752" y="4005064"/>
            <a:ext cx="21602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331640" y="4941168"/>
            <a:ext cx="28083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331640" y="5157192"/>
            <a:ext cx="280831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06" name="Picture 2" descr="Art and sport fishing artertm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63880" y="2132856"/>
            <a:ext cx="1080120" cy="8617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01 -0.03932 C 0.12379 -0.27059 0.17674 -0.50162 0.20643 -0.60107 C 0.23612 -0.70028 0.24237 -0.63044 0.24948 -0.63645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00" y="-3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3.75578E-6 C 0.03646 -0.21299 0.07309 -0.42507 0.06458 -0.5 C 0.05608 -0.57446 -0.03003 -0.46161 -0.05052 -0.45027 C -0.07083 -0.43917 -0.06458 -0.43547 -0.05816 -0.43223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" y="-28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22 -0.06823 C -0.2125 -0.16651 -0.37361 -0.26457 -0.45261 -0.29672 C -0.53143 -0.32863 -0.51233 -0.26665 -0.52448 -0.26064 " pathEditMode="relative" rAng="0" ptsTypes="a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0" y="-13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Почемучка Развитие ВКонтак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128896"/>
            <a:ext cx="1440160" cy="2729104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1475656" y="0"/>
            <a:ext cx="7467600" cy="350100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/>
          </a:bodyPr>
          <a:lstStyle/>
          <a:p>
            <a:pPr algn="ctr"/>
            <a:r>
              <a:rPr lang="ru-RU" sz="4800" dirty="0" smtClean="0"/>
              <a:t>Чем занимались сегодня на уроке?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Домашнее задание</a:t>
            </a:r>
            <a:endParaRPr lang="ru-RU" sz="4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507288" cy="487375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Придумать три предложения на тему «Осень».</a:t>
            </a:r>
          </a:p>
          <a:p>
            <a:r>
              <a:rPr lang="ru-RU" sz="2800" dirty="0" smtClean="0"/>
              <a:t>Подчеркнуть главные члены предложения.</a:t>
            </a:r>
            <a:endParaRPr lang="ru-RU" sz="2800" dirty="0"/>
          </a:p>
        </p:txBody>
      </p:sp>
      <p:pic>
        <p:nvPicPr>
          <p:cNvPr id="23554" name="Picture 2" descr="Без заголовка. Комментарии : Блоги на КП-Украи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996951"/>
            <a:ext cx="5688632" cy="36606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96752" y="2852936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Почемучка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16386" name="Picture 2" descr="Почемучка Развитие ВКонтак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4128896"/>
            <a:ext cx="1440160" cy="2729104"/>
          </a:xfrm>
          <a:prstGeom prst="rect">
            <a:avLst/>
          </a:prstGeom>
          <a:noFill/>
        </p:spPr>
      </p:pic>
      <p:sp>
        <p:nvSpPr>
          <p:cNvPr id="5" name="Овальная выноска 4"/>
          <p:cNvSpPr/>
          <p:nvPr/>
        </p:nvSpPr>
        <p:spPr>
          <a:xfrm>
            <a:off x="2987824" y="0"/>
            <a:ext cx="5904656" cy="4356901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/>
              <a:t>Что изучали на предыдущем уроке?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tx1"/>
                </a:solidFill>
              </a:rPr>
              <a:t>Словарная работа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484784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А</a:t>
            </a:r>
            <a:r>
              <a:rPr lang="ru-RU" sz="3600" dirty="0" smtClean="0"/>
              <a:t>рбуз</a:t>
            </a:r>
            <a:endParaRPr lang="ru-RU" sz="3200" dirty="0"/>
          </a:p>
        </p:txBody>
      </p:sp>
      <p:pic>
        <p:nvPicPr>
          <p:cNvPr id="13314" name="Picture 2" descr="Арбуз Watermelon &quot; Авторские рамки для фотографий, шаблоны для Photoshop, фотоальбомы, фотокниги, скрапы, клипарт, растровый, в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060848"/>
            <a:ext cx="2132856" cy="2132856"/>
          </a:xfrm>
          <a:prstGeom prst="rect">
            <a:avLst/>
          </a:prstGeom>
          <a:noFill/>
        </p:spPr>
      </p:pic>
      <p:pic>
        <p:nvPicPr>
          <p:cNvPr id="13316" name="Picture 4" descr="Цены на свердловское молоко доведут до кипени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564904"/>
            <a:ext cx="2736304" cy="199750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627784" y="1916832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М</a:t>
            </a:r>
            <a:r>
              <a:rPr lang="ru-RU" sz="3600" dirty="0" smtClean="0">
                <a:solidFill>
                  <a:srgbClr val="FF0000"/>
                </a:solidFill>
              </a:rPr>
              <a:t>о</a:t>
            </a:r>
            <a:r>
              <a:rPr lang="ru-RU" sz="3600" dirty="0" smtClean="0"/>
              <a:t>л</a:t>
            </a:r>
            <a:r>
              <a:rPr lang="ru-RU" sz="3600" dirty="0" smtClean="0">
                <a:solidFill>
                  <a:srgbClr val="FF0000"/>
                </a:solidFill>
              </a:rPr>
              <a:t>о</a:t>
            </a:r>
            <a:r>
              <a:rPr lang="ru-RU" sz="3600" dirty="0" smtClean="0"/>
              <a:t>ко</a:t>
            </a:r>
            <a:endParaRPr lang="ru-RU" sz="3600" dirty="0"/>
          </a:p>
        </p:txBody>
      </p:sp>
      <p:pic>
        <p:nvPicPr>
          <p:cNvPr id="13318" name="Picture 6" descr="Персональный сайт - Адрес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3" y="3861048"/>
            <a:ext cx="3168351" cy="237626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96136" y="3212976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З</a:t>
            </a:r>
            <a:r>
              <a:rPr lang="ru-RU" sz="3600" dirty="0" smtClean="0">
                <a:solidFill>
                  <a:srgbClr val="FF0000"/>
                </a:solidFill>
              </a:rPr>
              <a:t>а</a:t>
            </a:r>
            <a:r>
              <a:rPr lang="ru-RU" sz="3600" dirty="0" smtClean="0"/>
              <a:t>вод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Д</a:t>
            </a:r>
            <a:r>
              <a:rPr lang="ru-RU" sz="8000" dirty="0" smtClean="0">
                <a:solidFill>
                  <a:srgbClr val="FF0000"/>
                </a:solidFill>
              </a:rPr>
              <a:t>е</a:t>
            </a:r>
            <a:r>
              <a:rPr lang="ru-RU" sz="4000" dirty="0" smtClean="0">
                <a:solidFill>
                  <a:schemeClr val="tx1"/>
                </a:solidFill>
              </a:rPr>
              <a:t>журный </a:t>
            </a:r>
            <a:r>
              <a:rPr lang="ru-RU" sz="4000" dirty="0" smtClean="0"/>
              <a:t>[ </a:t>
            </a:r>
            <a:r>
              <a:rPr lang="ru-RU" sz="4000" dirty="0" err="1" smtClean="0"/>
              <a:t>д'ижурный</a:t>
            </a:r>
            <a:r>
              <a:rPr lang="ru-RU" sz="4000" dirty="0" smtClean="0"/>
              <a:t>' ] -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707904" y="1600200"/>
            <a:ext cx="5436096" cy="4873752"/>
          </a:xfrm>
        </p:spPr>
        <p:txBody>
          <a:bodyPr/>
          <a:lstStyle/>
          <a:p>
            <a:pPr>
              <a:buNone/>
            </a:pPr>
            <a:r>
              <a:rPr lang="ru-RU" sz="3600" dirty="0" smtClean="0"/>
              <a:t>  человек</a:t>
            </a:r>
          </a:p>
          <a:p>
            <a:pPr>
              <a:buNone/>
            </a:pPr>
            <a:r>
              <a:rPr lang="ru-RU" sz="3600" dirty="0" smtClean="0"/>
              <a:t>  выполняющий в порядке очереди какие-либо обязанности, несущий </a:t>
            </a:r>
            <a:r>
              <a:rPr lang="ru-RU" sz="3600" b="1" dirty="0" smtClean="0"/>
              <a:t>дежурство</a:t>
            </a:r>
            <a:r>
              <a:rPr lang="ru-RU" dirty="0" smtClean="0"/>
              <a:t>. </a:t>
            </a:r>
            <a:endParaRPr lang="ru-RU" dirty="0"/>
          </a:p>
        </p:txBody>
      </p:sp>
      <p:pic>
        <p:nvPicPr>
          <p:cNvPr id="22530" name="Picture 2" descr="Дежурство в школе. Обязанности дежурных по класс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3271632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Главные члены предложения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3172636">
            <a:off x="4933478" y="1483276"/>
            <a:ext cx="502177" cy="29104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6696291">
            <a:off x="3204631" y="1494120"/>
            <a:ext cx="512920" cy="26935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9512" y="1916832"/>
            <a:ext cx="331236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Подлежащее</a:t>
            </a:r>
          </a:p>
          <a:p>
            <a:pPr algn="ctr"/>
            <a:r>
              <a:rPr lang="ru-RU" sz="3600" dirty="0" smtClean="0"/>
              <a:t>предмет, о котором говориться</a:t>
            </a:r>
          </a:p>
          <a:p>
            <a:pPr algn="ctr"/>
            <a:r>
              <a:rPr lang="ru-RU" sz="3600" i="1" dirty="0" smtClean="0"/>
              <a:t>(Кто? Что?)</a:t>
            </a:r>
            <a:endParaRPr lang="ru-RU" sz="3600" i="1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75856" y="1916832"/>
            <a:ext cx="58681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Сказуемое</a:t>
            </a:r>
          </a:p>
          <a:p>
            <a:pPr algn="ctr"/>
            <a:r>
              <a:rPr lang="ru-RU" sz="3200" dirty="0" smtClean="0"/>
              <a:t>раскрывает то, что говориться о подлежащем</a:t>
            </a:r>
          </a:p>
          <a:p>
            <a:pPr algn="ctr"/>
            <a:r>
              <a:rPr lang="ru-RU" sz="3200" i="1" dirty="0" smtClean="0"/>
              <a:t>(Что делает? Что делал? Что  сделал? Что делают? и др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11" name="Picture 2" descr="Плакат 'Главные и второстепенные члены предложения' - СУПЕР …"/>
          <p:cNvPicPr>
            <a:picLocks noChangeAspect="1" noChangeArrowheads="1"/>
          </p:cNvPicPr>
          <p:nvPr/>
        </p:nvPicPr>
        <p:blipFill>
          <a:blip r:embed="rId2" cstate="print"/>
          <a:srcRect r="84880" b="73878"/>
          <a:stretch>
            <a:fillRect/>
          </a:stretch>
        </p:blipFill>
        <p:spPr bwMode="auto">
          <a:xfrm>
            <a:off x="395536" y="188640"/>
            <a:ext cx="1224136" cy="148645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863080" y="5085184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Таня уронила мячик.</a:t>
            </a:r>
            <a:endParaRPr lang="ru-RU" sz="5400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043608" y="5949280"/>
            <a:ext cx="151216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843808" y="6165304"/>
            <a:ext cx="266429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771800" y="5949280"/>
            <a:ext cx="266429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2483768" y="5085184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483768" y="5085184"/>
            <a:ext cx="172819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4211960" y="5085184"/>
            <a:ext cx="0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483768" y="458112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Что сделала?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476672"/>
            <a:ext cx="72008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</a:rPr>
              <a:t>Члены предложения</a:t>
            </a:r>
            <a:endParaRPr lang="ru-RU" sz="4400" dirty="0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23527" y="1700808"/>
          <a:ext cx="8568951" cy="4595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6317"/>
                <a:gridCol w="2856317"/>
                <a:gridCol w="2856317"/>
              </a:tblGrid>
              <a:tr h="92340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Члены предложения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Вопросы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Условные  обозначения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02081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Подлежащее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Кто?</a:t>
                      </a:r>
                      <a:r>
                        <a:rPr lang="ru-RU" sz="2400" baseline="0" dirty="0" smtClean="0"/>
                        <a:t> Что?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64976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Сказуемое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Что делает? Что делал? Что делали?</a:t>
                      </a:r>
                      <a:r>
                        <a:rPr lang="ru-RU" sz="2400" baseline="0" dirty="0" smtClean="0"/>
                        <a:t> Что делают? Что сделали? Что сделал? Что сделают?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9" name="Прямая соединительная линия 8"/>
          <p:cNvCxnSpPr/>
          <p:nvPr/>
        </p:nvCxnSpPr>
        <p:spPr>
          <a:xfrm>
            <a:off x="6300192" y="5301208"/>
            <a:ext cx="21602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300192" y="5661248"/>
            <a:ext cx="21602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444208" y="3429000"/>
            <a:ext cx="216024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Найти подлежащее и сказуемое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5122912" cy="48737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Петя играет в теннис. </a:t>
            </a:r>
          </a:p>
          <a:p>
            <a:pPr>
              <a:buNone/>
            </a:pPr>
            <a:r>
              <a:rPr lang="ru-RU" sz="3600" dirty="0" smtClean="0"/>
              <a:t> </a:t>
            </a:r>
          </a:p>
          <a:p>
            <a:pPr>
              <a:buNone/>
            </a:pPr>
            <a:r>
              <a:rPr lang="ru-RU" sz="3600" dirty="0" smtClean="0"/>
              <a:t>Антон идёт в школу. 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Пришла весна.   </a:t>
            </a:r>
          </a:p>
          <a:p>
            <a:pPr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Юра танцует вальс.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5940152" y="2420888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Подлежащее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12160" y="3861048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Сказуемое</a:t>
            </a:r>
            <a:endParaRPr lang="ru-RU" sz="3200" dirty="0">
              <a:solidFill>
                <a:srgbClr val="FF0000"/>
              </a:solidFill>
            </a:endParaRPr>
          </a:p>
        </p:txBody>
      </p:sp>
      <p:cxnSp>
        <p:nvCxnSpPr>
          <p:cNvPr id="7" name="Прямая со стрелкой 6"/>
          <p:cNvCxnSpPr>
            <a:stCxn id="4" idx="1"/>
          </p:cNvCxnSpPr>
          <p:nvPr/>
        </p:nvCxnSpPr>
        <p:spPr>
          <a:xfrm flipH="1" flipV="1">
            <a:off x="1115616" y="2204864"/>
            <a:ext cx="4824536" cy="50841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4" idx="1"/>
          </p:cNvCxnSpPr>
          <p:nvPr/>
        </p:nvCxnSpPr>
        <p:spPr>
          <a:xfrm flipH="1">
            <a:off x="1259632" y="2713276"/>
            <a:ext cx="4680520" cy="35568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3419872" y="2924944"/>
            <a:ext cx="2808312" cy="136815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2"/>
          </p:cNvCxnSpPr>
          <p:nvPr/>
        </p:nvCxnSpPr>
        <p:spPr>
          <a:xfrm flipH="1">
            <a:off x="1475656" y="3005663"/>
            <a:ext cx="5904656" cy="258357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2771800" y="2204864"/>
            <a:ext cx="3456384" cy="172819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5" idx="1"/>
          </p:cNvCxnSpPr>
          <p:nvPr/>
        </p:nvCxnSpPr>
        <p:spPr>
          <a:xfrm flipH="1" flipV="1">
            <a:off x="2699792" y="3356992"/>
            <a:ext cx="3312368" cy="7964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2195736" y="4077072"/>
            <a:ext cx="3960440" cy="28803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2411760" y="4365104"/>
            <a:ext cx="3744416" cy="122413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Подчеркни  подлежащее и сказуемое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63272" cy="487375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5400" dirty="0" smtClean="0"/>
              <a:t>   Кира идёт на каток. Блестит лед. Девочка надела коньки. Она катается на коньках.</a:t>
            </a:r>
            <a:endParaRPr lang="ru-RU" sz="5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691680" y="2492896"/>
            <a:ext cx="15841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3635896" y="2636912"/>
            <a:ext cx="15841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635896" y="2492896"/>
            <a:ext cx="15841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940152" y="3284984"/>
            <a:ext cx="266429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827584" y="3284984"/>
            <a:ext cx="266429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827584" y="3429000"/>
            <a:ext cx="266429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851920" y="3356992"/>
            <a:ext cx="15841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83568" y="4149080"/>
            <a:ext cx="266429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683568" y="4293096"/>
            <a:ext cx="266429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668344" y="4077072"/>
            <a:ext cx="93610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683568" y="4941168"/>
            <a:ext cx="28803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755576" y="5157192"/>
            <a:ext cx="288032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dirty="0" err="1" smtClean="0">
                <a:solidFill>
                  <a:schemeClr val="tx1"/>
                </a:solidFill>
              </a:rPr>
              <a:t>физминутка</a:t>
            </a:r>
            <a:endParaRPr lang="ru-RU" sz="54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6228184" cy="487375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200" b="1" dirty="0" smtClean="0"/>
              <a:t>Буратино</a:t>
            </a:r>
            <a:r>
              <a:rPr lang="ru-RU" sz="3200" dirty="0" smtClean="0"/>
              <a:t> </a:t>
            </a:r>
            <a:r>
              <a:rPr lang="ru-RU" sz="3200" b="1" dirty="0" smtClean="0"/>
              <a:t>потянулся</a:t>
            </a:r>
            <a:r>
              <a:rPr lang="ru-RU" sz="3200" dirty="0" smtClean="0"/>
              <a:t>, </a:t>
            </a:r>
          </a:p>
          <a:p>
            <a:pPr>
              <a:buNone/>
            </a:pPr>
            <a:r>
              <a:rPr lang="ru-RU" sz="3200" dirty="0" smtClean="0"/>
              <a:t>Раз нагнулся, </a:t>
            </a:r>
          </a:p>
          <a:p>
            <a:pPr>
              <a:buNone/>
            </a:pPr>
            <a:r>
              <a:rPr lang="ru-RU" sz="3200" dirty="0" smtClean="0"/>
              <a:t>                два нагнулся. </a:t>
            </a:r>
          </a:p>
          <a:p>
            <a:pPr>
              <a:buNone/>
            </a:pPr>
            <a:r>
              <a:rPr lang="ru-RU" sz="3200" dirty="0" smtClean="0"/>
              <a:t>Руки в стороны развёл,</a:t>
            </a:r>
          </a:p>
          <a:p>
            <a:pPr>
              <a:buNone/>
            </a:pPr>
            <a:r>
              <a:rPr lang="ru-RU" sz="3200" dirty="0" smtClean="0"/>
              <a:t>Ключик видимо нашёл, </a:t>
            </a:r>
          </a:p>
          <a:p>
            <a:pPr>
              <a:buNone/>
            </a:pPr>
            <a:r>
              <a:rPr lang="ru-RU" sz="3200" dirty="0" smtClean="0"/>
              <a:t>Чтобы ключик </a:t>
            </a:r>
          </a:p>
          <a:p>
            <a:pPr>
              <a:buNone/>
            </a:pPr>
            <a:r>
              <a:rPr lang="ru-RU" sz="3200" dirty="0" smtClean="0"/>
              <a:t>                     тот достать,</a:t>
            </a:r>
          </a:p>
          <a:p>
            <a:pPr>
              <a:buNone/>
            </a:pPr>
            <a:r>
              <a:rPr lang="ru-RU" sz="3200" dirty="0" smtClean="0"/>
              <a:t>Надо на носочки встать.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8434" name="Picture 2" descr="Николай Сванидзе поручил таганрогскому суду разобраться с Буратино VDNEWS Новости Волгодонс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504828"/>
            <a:ext cx="3816424" cy="5036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126</TotalTime>
  <Words>178</Words>
  <Application>Microsoft Office PowerPoint</Application>
  <PresentationFormat>Экран (4:3)</PresentationFormat>
  <Paragraphs>61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Эркер</vt:lpstr>
      <vt:lpstr>Главные члены предложения 2 класс</vt:lpstr>
      <vt:lpstr>Почемучка</vt:lpstr>
      <vt:lpstr>Словарная работа</vt:lpstr>
      <vt:lpstr>Дежурный [ д'ижурный' ] -</vt:lpstr>
      <vt:lpstr>Главные члены предложения</vt:lpstr>
      <vt:lpstr>Презентация PowerPoint</vt:lpstr>
      <vt:lpstr>Найти подлежащее и сказуемое</vt:lpstr>
      <vt:lpstr>Подчеркни  подлежащее и сказуемое</vt:lpstr>
      <vt:lpstr>физминутка</vt:lpstr>
      <vt:lpstr>Вставь пропущенное слово</vt:lpstr>
      <vt:lpstr>Презентация PowerPoint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Главные члены предложения 2 класс</dc:title>
  <cp:lastModifiedBy>User</cp:lastModifiedBy>
  <cp:revision>16</cp:revision>
  <dcterms:created xsi:type="dcterms:W3CDTF">2014-11-03T15:33:52Z</dcterms:created>
  <dcterms:modified xsi:type="dcterms:W3CDTF">2015-07-24T11:48:03Z</dcterms:modified>
</cp:coreProperties>
</file>